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Helvetica Bold" charset="1" panose="020B0704020202030204"/>
      <p:regular r:id="rId18"/>
    </p:embeddedFont>
    <p:embeddedFont>
      <p:font typeface="Helvetica" charset="1" panose="020B0504020202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notesMasters/notesMaster1.xml" Type="http://schemas.openxmlformats.org/officeDocument/2006/relationships/notesMaster"/><Relationship Id="rId16" Target="theme/theme2.xml" Type="http://schemas.openxmlformats.org/officeDocument/2006/relationships/theme"/><Relationship Id="rId17" Target="notesSlides/notesSlide1.xml" Type="http://schemas.openxmlformats.org/officeDocument/2006/relationships/notes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notesSlides/notesSlide2.xml" Type="http://schemas.openxmlformats.org/officeDocument/2006/relationships/notesSlide"/><Relationship Id="rId21" Target="notesSlides/notesSlide3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Video linked to YouTube lesson with the author.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Brianstorm a list of Pause Place Tools for your classroom or home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youtube.com/shorts/SN-ujS1VveI" TargetMode="External" Type="http://schemas.openxmlformats.org/officeDocument/2006/relationships/hyperlink"/><Relationship Id="rId2" Target="../notesSlides/notesSlide1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https://youtu.be/pAPqwi5Mnhw?si=BDw8niNSnZho94Ft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16" Target="../media/image27.png" Type="http://schemas.openxmlformats.org/officeDocument/2006/relationships/image"/><Relationship Id="rId17" Target="../media/image28.svg" Type="http://schemas.openxmlformats.org/officeDocument/2006/relationships/image"/><Relationship Id="rId18" Target="../media/image29.png" Type="http://schemas.openxmlformats.org/officeDocument/2006/relationships/image"/><Relationship Id="rId19" Target="../media/image30.svg" Type="http://schemas.openxmlformats.org/officeDocument/2006/relationships/image"/><Relationship Id="rId2" Target="../notesSlides/notesSlide3.xml" Type="http://schemas.openxmlformats.org/officeDocument/2006/relationships/notesSlide"/><Relationship Id="rId20" Target="../media/image31.png" Type="http://schemas.openxmlformats.org/officeDocument/2006/relationships/image"/><Relationship Id="rId21" Target="../media/image32.svg" Type="http://schemas.openxmlformats.org/officeDocument/2006/relationships/image"/><Relationship Id="rId22" Target="../media/image33.png" Type="http://schemas.openxmlformats.org/officeDocument/2006/relationships/image"/><Relationship Id="rId23" Target="../media/image34.svg" Type="http://schemas.openxmlformats.org/officeDocument/2006/relationships/image"/><Relationship Id="rId24" Target="../media/image35.png" Type="http://schemas.openxmlformats.org/officeDocument/2006/relationships/image"/><Relationship Id="rId25" Target="../media/image36.svg" Type="http://schemas.openxmlformats.org/officeDocument/2006/relationships/image"/><Relationship Id="rId26" Target="../media/image37.png" Type="http://schemas.openxmlformats.org/officeDocument/2006/relationships/image"/><Relationship Id="rId27" Target="../media/image38.png" Type="http://schemas.openxmlformats.org/officeDocument/2006/relationships/image"/><Relationship Id="rId28" Target="../media/image39.png" Type="http://schemas.openxmlformats.org/officeDocument/2006/relationships/image"/><Relationship Id="rId29" Target="../media/image40.png" Type="http://schemas.openxmlformats.org/officeDocument/2006/relationships/image"/><Relationship Id="rId3" Target="../media/image3.jpeg" Type="http://schemas.openxmlformats.org/officeDocument/2006/relationships/image"/><Relationship Id="rId30" Target="../media/image41.png" Type="http://schemas.openxmlformats.org/officeDocument/2006/relationships/image"/><Relationship Id="rId31" Target="../media/image42.png" Type="http://schemas.openxmlformats.org/officeDocument/2006/relationships/image"/><Relationship Id="rId32" Target="../media/image8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-973962" y="8243230"/>
            <a:ext cx="4670260" cy="3252199"/>
          </a:xfrm>
          <a:custGeom>
            <a:avLst/>
            <a:gdLst/>
            <a:ahLst/>
            <a:cxnLst/>
            <a:rect r="r" b="b" t="t" l="l"/>
            <a:pathLst>
              <a:path h="3252199" w="4670260">
                <a:moveTo>
                  <a:pt x="0" y="0"/>
                </a:moveTo>
                <a:lnTo>
                  <a:pt x="4670260" y="0"/>
                </a:lnTo>
                <a:lnTo>
                  <a:pt x="4670260" y="3252199"/>
                </a:lnTo>
                <a:lnTo>
                  <a:pt x="0" y="3252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437963" y="-3539609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90972" y="2104147"/>
            <a:ext cx="7919694" cy="1085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00"/>
              </a:lnSpc>
            </a:pPr>
            <a:r>
              <a:rPr lang="en-US" b="true" sz="7500" spc="-150">
                <a:solidFill>
                  <a:srgbClr val="2B2B2B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Mindful Moment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35506" y="3256680"/>
            <a:ext cx="7321793" cy="488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3699" spc="-73">
                <a:solidFill>
                  <a:srgbClr val="2B2B2B"/>
                </a:solidFill>
                <a:latin typeface="Helvetica"/>
                <a:ea typeface="Helvetica"/>
                <a:cs typeface="Helvetica"/>
                <a:sym typeface="Helvetica"/>
              </a:rPr>
              <a:t>Star Breathing with Scout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-553389"/>
            <a:ext cx="4061498" cy="4343848"/>
          </a:xfrm>
          <a:custGeom>
            <a:avLst/>
            <a:gdLst/>
            <a:ahLst/>
            <a:cxnLst/>
            <a:rect r="r" b="b" t="t" l="l"/>
            <a:pathLst>
              <a:path h="4343848" w="4061498">
                <a:moveTo>
                  <a:pt x="0" y="0"/>
                </a:moveTo>
                <a:lnTo>
                  <a:pt x="4061498" y="0"/>
                </a:lnTo>
                <a:lnTo>
                  <a:pt x="4061498" y="4343848"/>
                </a:lnTo>
                <a:lnTo>
                  <a:pt x="0" y="43438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25060" y="2618501"/>
            <a:ext cx="5807166" cy="5828516"/>
          </a:xfrm>
          <a:custGeom>
            <a:avLst/>
            <a:gdLst/>
            <a:ahLst/>
            <a:cxnLst/>
            <a:rect r="r" b="b" t="t" l="l"/>
            <a:pathLst>
              <a:path h="5828516" w="5807166">
                <a:moveTo>
                  <a:pt x="0" y="0"/>
                </a:moveTo>
                <a:lnTo>
                  <a:pt x="5807166" y="0"/>
                </a:lnTo>
                <a:lnTo>
                  <a:pt x="5807166" y="5828516"/>
                </a:lnTo>
                <a:lnTo>
                  <a:pt x="0" y="58285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90972" y="3846469"/>
            <a:ext cx="8112456" cy="4290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</a:p>
          <a:p>
            <a:pPr algn="l" marL="604519" indent="-302260" lvl="1">
              <a:lnSpc>
                <a:spcPts val="3779"/>
              </a:lnSpc>
              <a:buAutoNum type="arabicPeriod" startAt="1"/>
            </a:pPr>
            <a:r>
              <a:rPr lang="en-US" sz="2799" spc="86">
                <a:solidFill>
                  <a:srgbClr val="2B2B2B"/>
                </a:solidFill>
                <a:latin typeface="Helvetica"/>
                <a:ea typeface="Helvetica"/>
                <a:cs typeface="Helvetica"/>
                <a:sym typeface="Helvetica"/>
              </a:rPr>
              <a:t>Follow along: Watch as the star grows and shrinks.</a:t>
            </a:r>
          </a:p>
          <a:p>
            <a:pPr algn="l" marL="604519" indent="-302260" lvl="1">
              <a:lnSpc>
                <a:spcPts val="3779"/>
              </a:lnSpc>
              <a:buAutoNum type="arabicPeriod" startAt="1"/>
            </a:pPr>
            <a:r>
              <a:rPr lang="en-US" sz="2799" spc="86">
                <a:solidFill>
                  <a:srgbClr val="2B2B2B"/>
                </a:solidFill>
                <a:latin typeface="Helvetica"/>
                <a:ea typeface="Helvetica"/>
                <a:cs typeface="Helvetica"/>
                <a:sym typeface="Helvetica"/>
              </a:rPr>
              <a:t>Breathe In: Slowly as the star gets larger.</a:t>
            </a:r>
          </a:p>
          <a:p>
            <a:pPr algn="l" marL="604519" indent="-302260" lvl="1">
              <a:lnSpc>
                <a:spcPts val="3779"/>
              </a:lnSpc>
              <a:buAutoNum type="arabicPeriod" startAt="1"/>
            </a:pPr>
            <a:r>
              <a:rPr lang="en-US" sz="2799" spc="86">
                <a:solidFill>
                  <a:srgbClr val="2B2B2B"/>
                </a:solidFill>
                <a:latin typeface="Helvetica"/>
                <a:ea typeface="Helvetica"/>
                <a:cs typeface="Helvetica"/>
                <a:sym typeface="Helvetica"/>
              </a:rPr>
              <a:t>Breathe Out: Gently as the star gets smaller.</a:t>
            </a:r>
          </a:p>
          <a:p>
            <a:pPr algn="l" marL="604519" indent="-302260" lvl="1">
              <a:lnSpc>
                <a:spcPts val="3779"/>
              </a:lnSpc>
              <a:buAutoNum type="arabicPeriod" startAt="1"/>
            </a:pPr>
            <a:r>
              <a:rPr lang="en-US" sz="2799" spc="86">
                <a:solidFill>
                  <a:srgbClr val="2B2B2B"/>
                </a:solidFill>
                <a:latin typeface="Helvetica"/>
                <a:ea typeface="Helvetica"/>
                <a:cs typeface="Helvetica"/>
                <a:sym typeface="Helvetica"/>
              </a:rPr>
              <a:t>Match Your Breath: Let your breathing follow the star’s movements.</a:t>
            </a:r>
          </a:p>
          <a:p>
            <a:pPr algn="l" marL="0" indent="0" lvl="0">
              <a:lnSpc>
                <a:spcPts val="3779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452955" y="8574316"/>
            <a:ext cx="5807166" cy="683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6"/>
              </a:lnSpc>
            </a:pPr>
            <a:r>
              <a:rPr lang="en-US" sz="3833" u="sng">
                <a:solidFill>
                  <a:srgbClr val="2B2B2B"/>
                </a:solidFill>
                <a:latin typeface="Helvetica"/>
                <a:ea typeface="Helvetica"/>
                <a:cs typeface="Helvetica"/>
                <a:sym typeface="Helvetica"/>
                <a:hlinkClick r:id="rId10" tooltip="https://www.youtube.com/shorts/SN-ujS1VveI"/>
              </a:rPr>
              <a:t>Video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83861" y="3801116"/>
            <a:ext cx="1018413" cy="2057400"/>
          </a:xfrm>
          <a:custGeom>
            <a:avLst/>
            <a:gdLst/>
            <a:ahLst/>
            <a:cxnLst/>
            <a:rect r="r" b="b" t="t" l="l"/>
            <a:pathLst>
              <a:path h="2057400" w="1018413">
                <a:moveTo>
                  <a:pt x="0" y="0"/>
                </a:moveTo>
                <a:lnTo>
                  <a:pt x="1018413" y="0"/>
                </a:lnTo>
                <a:lnTo>
                  <a:pt x="10184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4985726" y="3790368"/>
            <a:ext cx="1018413" cy="2057400"/>
          </a:xfrm>
          <a:custGeom>
            <a:avLst/>
            <a:gdLst/>
            <a:ahLst/>
            <a:cxnLst/>
            <a:rect r="r" b="b" t="t" l="l"/>
            <a:pathLst>
              <a:path h="2057400" w="1018413">
                <a:moveTo>
                  <a:pt x="0" y="0"/>
                </a:moveTo>
                <a:lnTo>
                  <a:pt x="1018413" y="0"/>
                </a:lnTo>
                <a:lnTo>
                  <a:pt x="10184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-284263"/>
            <a:ext cx="18288000" cy="10571263"/>
          </a:xfrm>
          <a:custGeom>
            <a:avLst/>
            <a:gdLst/>
            <a:ahLst/>
            <a:cxnLst/>
            <a:rect r="r" b="b" t="t" l="l"/>
            <a:pathLst>
              <a:path h="10571263" w="18288000">
                <a:moveTo>
                  <a:pt x="0" y="0"/>
                </a:moveTo>
                <a:lnTo>
                  <a:pt x="18288000" y="0"/>
                </a:lnTo>
                <a:lnTo>
                  <a:pt x="18288000" y="10571263"/>
                </a:lnTo>
                <a:lnTo>
                  <a:pt x="0" y="105712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724" r="0" b="-13016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79007" y="1198175"/>
            <a:ext cx="11122632" cy="3620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1"/>
              </a:lnSpc>
            </a:pPr>
            <a:r>
              <a:rPr lang="en-US" b="true" sz="9643" spc="-192">
                <a:solidFill>
                  <a:srgbClr val="2B2B2B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Let’s learn </a:t>
            </a:r>
          </a:p>
          <a:p>
            <a:pPr algn="ctr">
              <a:lnSpc>
                <a:spcPts val="9161"/>
              </a:lnSpc>
            </a:pPr>
            <a:r>
              <a:rPr lang="en-US" b="true" sz="9643" spc="-192">
                <a:solidFill>
                  <a:srgbClr val="2B2B2B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about your </a:t>
            </a:r>
          </a:p>
          <a:p>
            <a:pPr algn="ctr" marL="0" indent="0" lvl="0">
              <a:lnSpc>
                <a:spcPts val="9161"/>
              </a:lnSpc>
            </a:pPr>
            <a:r>
              <a:rPr lang="en-US" b="true" sz="9643" spc="-192">
                <a:solidFill>
                  <a:srgbClr val="2B2B2B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Cranium Critters!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565938" y="4858391"/>
            <a:ext cx="4835067" cy="640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01"/>
              </a:lnSpc>
            </a:pPr>
            <a:r>
              <a:rPr lang="en-US" sz="4424" spc="-88" u="sng">
                <a:solidFill>
                  <a:srgbClr val="2B2B2B"/>
                </a:solidFill>
                <a:latin typeface="Helvetica"/>
                <a:ea typeface="Helvetica"/>
                <a:cs typeface="Helvetica"/>
                <a:sym typeface="Helvetica"/>
                <a:hlinkClick r:id="rId7" tooltip="https://youtu.be/pAPqwi5Mnhw?si=BDw8niNSnZho94Ft"/>
              </a:rPr>
              <a:t>Video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24142" y="3290364"/>
            <a:ext cx="4494794" cy="3031943"/>
          </a:xfrm>
          <a:custGeom>
            <a:avLst/>
            <a:gdLst/>
            <a:ahLst/>
            <a:cxnLst/>
            <a:rect r="r" b="b" t="t" l="l"/>
            <a:pathLst>
              <a:path h="3031943" w="4494794">
                <a:moveTo>
                  <a:pt x="0" y="0"/>
                </a:moveTo>
                <a:lnTo>
                  <a:pt x="4494794" y="0"/>
                </a:lnTo>
                <a:lnTo>
                  <a:pt x="4494794" y="3031943"/>
                </a:lnTo>
                <a:lnTo>
                  <a:pt x="0" y="3031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24142" y="681051"/>
            <a:ext cx="4494794" cy="2508913"/>
          </a:xfrm>
          <a:custGeom>
            <a:avLst/>
            <a:gdLst/>
            <a:ahLst/>
            <a:cxnLst/>
            <a:rect r="r" b="b" t="t" l="l"/>
            <a:pathLst>
              <a:path h="2508913" w="4494794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124142" y="6418731"/>
            <a:ext cx="4494794" cy="3187218"/>
          </a:xfrm>
          <a:custGeom>
            <a:avLst/>
            <a:gdLst/>
            <a:ahLst/>
            <a:cxnLst/>
            <a:rect r="r" b="b" t="t" l="l"/>
            <a:pathLst>
              <a:path h="3187218" w="4494794">
                <a:moveTo>
                  <a:pt x="0" y="0"/>
                </a:moveTo>
                <a:lnTo>
                  <a:pt x="4494794" y="0"/>
                </a:lnTo>
                <a:lnTo>
                  <a:pt x="4494794" y="3187218"/>
                </a:lnTo>
                <a:lnTo>
                  <a:pt x="0" y="31872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2668872" y="560726"/>
            <a:ext cx="4494794" cy="3187218"/>
          </a:xfrm>
          <a:custGeom>
            <a:avLst/>
            <a:gdLst/>
            <a:ahLst/>
            <a:cxnLst/>
            <a:rect r="r" b="b" t="t" l="l"/>
            <a:pathLst>
              <a:path h="3187218" w="4494794">
                <a:moveTo>
                  <a:pt x="0" y="0"/>
                </a:moveTo>
                <a:lnTo>
                  <a:pt x="4494795" y="0"/>
                </a:lnTo>
                <a:lnTo>
                  <a:pt x="4494795" y="3187218"/>
                </a:lnTo>
                <a:lnTo>
                  <a:pt x="0" y="3187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2668872" y="6956091"/>
            <a:ext cx="4586077" cy="2559865"/>
          </a:xfrm>
          <a:custGeom>
            <a:avLst/>
            <a:gdLst/>
            <a:ahLst/>
            <a:cxnLst/>
            <a:rect r="r" b="b" t="t" l="l"/>
            <a:pathLst>
              <a:path h="2559865" w="4586077">
                <a:moveTo>
                  <a:pt x="0" y="0"/>
                </a:moveTo>
                <a:lnTo>
                  <a:pt x="4586077" y="0"/>
                </a:lnTo>
                <a:lnTo>
                  <a:pt x="4586077" y="2559865"/>
                </a:lnTo>
                <a:lnTo>
                  <a:pt x="0" y="25598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2749423" y="3805094"/>
            <a:ext cx="4494794" cy="3031943"/>
          </a:xfrm>
          <a:custGeom>
            <a:avLst/>
            <a:gdLst/>
            <a:ahLst/>
            <a:cxnLst/>
            <a:rect r="r" b="b" t="t" l="l"/>
            <a:pathLst>
              <a:path h="3031943" w="4494794">
                <a:moveTo>
                  <a:pt x="0" y="0"/>
                </a:moveTo>
                <a:lnTo>
                  <a:pt x="4494794" y="0"/>
                </a:lnTo>
                <a:lnTo>
                  <a:pt x="4494794" y="3031943"/>
                </a:lnTo>
                <a:lnTo>
                  <a:pt x="0" y="30319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5690977" y="3629984"/>
            <a:ext cx="6906046" cy="1759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28"/>
              </a:lnSpc>
            </a:pPr>
            <a:r>
              <a:rPr lang="en-US" sz="6800" b="true">
                <a:solidFill>
                  <a:srgbClr val="30303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Pause Place </a:t>
            </a:r>
          </a:p>
          <a:p>
            <a:pPr algn="ctr">
              <a:lnSpc>
                <a:spcPts val="6528"/>
              </a:lnSpc>
            </a:pPr>
            <a:r>
              <a:rPr lang="en-US" b="true" sz="6800">
                <a:solidFill>
                  <a:srgbClr val="303030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Tools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798045">
            <a:off x="11004599" y="2140439"/>
            <a:ext cx="1287540" cy="581591"/>
          </a:xfrm>
          <a:custGeom>
            <a:avLst/>
            <a:gdLst/>
            <a:ahLst/>
            <a:cxnLst/>
            <a:rect r="r" b="b" t="t" l="l"/>
            <a:pathLst>
              <a:path h="581591" w="1287540">
                <a:moveTo>
                  <a:pt x="0" y="0"/>
                </a:moveTo>
                <a:lnTo>
                  <a:pt x="1287541" y="0"/>
                </a:lnTo>
                <a:lnTo>
                  <a:pt x="1287541" y="581591"/>
                </a:lnTo>
                <a:lnTo>
                  <a:pt x="0" y="5815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069146">
            <a:off x="5968160" y="7560686"/>
            <a:ext cx="1108743" cy="500827"/>
          </a:xfrm>
          <a:custGeom>
            <a:avLst/>
            <a:gdLst/>
            <a:ahLst/>
            <a:cxnLst/>
            <a:rect r="r" b="b" t="t" l="l"/>
            <a:pathLst>
              <a:path h="500827" w="1108743">
                <a:moveTo>
                  <a:pt x="0" y="0"/>
                </a:moveTo>
                <a:lnTo>
                  <a:pt x="1108742" y="0"/>
                </a:lnTo>
                <a:lnTo>
                  <a:pt x="1108742" y="500827"/>
                </a:lnTo>
                <a:lnTo>
                  <a:pt x="0" y="5008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-9093014">
            <a:off x="5885539" y="1855902"/>
            <a:ext cx="1273984" cy="634598"/>
          </a:xfrm>
          <a:custGeom>
            <a:avLst/>
            <a:gdLst/>
            <a:ahLst/>
            <a:cxnLst/>
            <a:rect r="r" b="b" t="t" l="l"/>
            <a:pathLst>
              <a:path h="634598" w="1273984">
                <a:moveTo>
                  <a:pt x="0" y="634598"/>
                </a:moveTo>
                <a:lnTo>
                  <a:pt x="1273984" y="634598"/>
                </a:lnTo>
                <a:lnTo>
                  <a:pt x="1273984" y="0"/>
                </a:lnTo>
                <a:lnTo>
                  <a:pt x="0" y="0"/>
                </a:lnTo>
                <a:lnTo>
                  <a:pt x="0" y="634598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true" rot="1820569">
            <a:off x="11192702" y="7280750"/>
            <a:ext cx="1206953" cy="601209"/>
          </a:xfrm>
          <a:custGeom>
            <a:avLst/>
            <a:gdLst/>
            <a:ahLst/>
            <a:cxnLst/>
            <a:rect r="r" b="b" t="t" l="l"/>
            <a:pathLst>
              <a:path h="601209" w="1206953">
                <a:moveTo>
                  <a:pt x="0" y="601209"/>
                </a:moveTo>
                <a:lnTo>
                  <a:pt x="1206953" y="601209"/>
                </a:lnTo>
                <a:lnTo>
                  <a:pt x="1206953" y="0"/>
                </a:lnTo>
                <a:lnTo>
                  <a:pt x="0" y="0"/>
                </a:lnTo>
                <a:lnTo>
                  <a:pt x="0" y="601209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690977" y="5655909"/>
            <a:ext cx="6540021" cy="2029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16"/>
              </a:lnSpc>
            </a:pPr>
            <a:r>
              <a:rPr lang="en-US" sz="4967" spc="-99">
                <a:solidFill>
                  <a:srgbClr val="2B2B2B"/>
                </a:solidFill>
                <a:latin typeface="Helvetica"/>
                <a:ea typeface="Helvetica"/>
                <a:cs typeface="Helvetica"/>
                <a:sym typeface="Helvetica"/>
              </a:rPr>
              <a:t>Stay Cool, Calm, and Connected</a:t>
            </a:r>
          </a:p>
          <a:p>
            <a:pPr algn="ctr" marL="0" indent="0" lvl="1">
              <a:lnSpc>
                <a:spcPts val="5216"/>
              </a:lnSpc>
            </a:pPr>
          </a:p>
        </p:txBody>
      </p:sp>
      <p:sp>
        <p:nvSpPr>
          <p:cNvPr name="Freeform 15" id="15"/>
          <p:cNvSpPr/>
          <p:nvPr/>
        </p:nvSpPr>
        <p:spPr>
          <a:xfrm flipH="false" flipV="false" rot="4182716">
            <a:off x="8570472" y="-2234255"/>
            <a:ext cx="2943750" cy="3630186"/>
          </a:xfrm>
          <a:custGeom>
            <a:avLst/>
            <a:gdLst/>
            <a:ahLst/>
            <a:cxnLst/>
            <a:rect r="r" b="b" t="t" l="l"/>
            <a:pathLst>
              <a:path h="3630186" w="2943750">
                <a:moveTo>
                  <a:pt x="0" y="0"/>
                </a:moveTo>
                <a:lnTo>
                  <a:pt x="2943751" y="0"/>
                </a:lnTo>
                <a:lnTo>
                  <a:pt x="2943751" y="3630186"/>
                </a:lnTo>
                <a:lnTo>
                  <a:pt x="0" y="363018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459133" y="5801884"/>
            <a:ext cx="2262958" cy="3726427"/>
          </a:xfrm>
          <a:custGeom>
            <a:avLst/>
            <a:gdLst/>
            <a:ahLst/>
            <a:cxnLst/>
            <a:rect r="r" b="b" t="t" l="l"/>
            <a:pathLst>
              <a:path h="3726427" w="2262958">
                <a:moveTo>
                  <a:pt x="0" y="0"/>
                </a:moveTo>
                <a:lnTo>
                  <a:pt x="2262958" y="0"/>
                </a:lnTo>
                <a:lnTo>
                  <a:pt x="2262958" y="3726428"/>
                </a:lnTo>
                <a:lnTo>
                  <a:pt x="0" y="372642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-2085825" y="1189741"/>
            <a:ext cx="2781341" cy="2859323"/>
          </a:xfrm>
          <a:custGeom>
            <a:avLst/>
            <a:gdLst/>
            <a:ahLst/>
            <a:cxnLst/>
            <a:rect r="r" b="b" t="t" l="l"/>
            <a:pathLst>
              <a:path h="2859323" w="2781341">
                <a:moveTo>
                  <a:pt x="0" y="0"/>
                </a:moveTo>
                <a:lnTo>
                  <a:pt x="2781342" y="0"/>
                </a:lnTo>
                <a:lnTo>
                  <a:pt x="2781342" y="2859323"/>
                </a:lnTo>
                <a:lnTo>
                  <a:pt x="0" y="285932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8" id="18"/>
          <p:cNvGrpSpPr/>
          <p:nvPr/>
        </p:nvGrpSpPr>
        <p:grpSpPr>
          <a:xfrm rot="0">
            <a:off x="6331265" y="7324288"/>
            <a:ext cx="5625469" cy="3097538"/>
            <a:chOff x="0" y="0"/>
            <a:chExt cx="7500625" cy="413005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006428"/>
              <a:ext cx="3023443" cy="2976202"/>
            </a:xfrm>
            <a:custGeom>
              <a:avLst/>
              <a:gdLst/>
              <a:ahLst/>
              <a:cxnLst/>
              <a:rect r="r" b="b" t="t" l="l"/>
              <a:pathLst>
                <a:path h="2976202" w="3023443">
                  <a:moveTo>
                    <a:pt x="0" y="0"/>
                  </a:moveTo>
                  <a:lnTo>
                    <a:pt x="3023443" y="0"/>
                  </a:lnTo>
                  <a:lnTo>
                    <a:pt x="3023443" y="2976202"/>
                  </a:lnTo>
                  <a:lnTo>
                    <a:pt x="0" y="2976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759044" y="0"/>
              <a:ext cx="4741582" cy="4130051"/>
            </a:xfrm>
            <a:custGeom>
              <a:avLst/>
              <a:gdLst/>
              <a:ahLst/>
              <a:cxnLst/>
              <a:rect r="r" b="b" t="t" l="l"/>
              <a:pathLst>
                <a:path h="4130051" w="4741582">
                  <a:moveTo>
                    <a:pt x="0" y="0"/>
                  </a:moveTo>
                  <a:lnTo>
                    <a:pt x="4741581" y="0"/>
                  </a:lnTo>
                  <a:lnTo>
                    <a:pt x="4741581" y="4130051"/>
                  </a:lnTo>
                  <a:lnTo>
                    <a:pt x="0" y="413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8346530" y="8236023"/>
            <a:ext cx="2839663" cy="2206877"/>
            <a:chOff x="0" y="0"/>
            <a:chExt cx="3786217" cy="294250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1471251"/>
              <a:ext cx="2828856" cy="1334828"/>
            </a:xfrm>
            <a:custGeom>
              <a:avLst/>
              <a:gdLst/>
              <a:ahLst/>
              <a:cxnLst/>
              <a:rect r="r" b="b" t="t" l="l"/>
              <a:pathLst>
                <a:path h="1334828" w="2828856">
                  <a:moveTo>
                    <a:pt x="0" y="0"/>
                  </a:moveTo>
                  <a:lnTo>
                    <a:pt x="2828856" y="0"/>
                  </a:lnTo>
                  <a:lnTo>
                    <a:pt x="2828856" y="1334828"/>
                  </a:lnTo>
                  <a:lnTo>
                    <a:pt x="0" y="1334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843714" y="0"/>
              <a:ext cx="2942503" cy="2942503"/>
            </a:xfrm>
            <a:custGeom>
              <a:avLst/>
              <a:gdLst/>
              <a:ahLst/>
              <a:cxnLst/>
              <a:rect r="r" b="b" t="t" l="l"/>
              <a:pathLst>
                <a:path h="2942503" w="2942503">
                  <a:moveTo>
                    <a:pt x="0" y="0"/>
                  </a:moveTo>
                  <a:lnTo>
                    <a:pt x="2942503" y="0"/>
                  </a:lnTo>
                  <a:lnTo>
                    <a:pt x="2942503" y="2942503"/>
                  </a:lnTo>
                  <a:lnTo>
                    <a:pt x="0" y="2942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5811308" y="964591"/>
            <a:ext cx="4502620" cy="2933287"/>
            <a:chOff x="0" y="0"/>
            <a:chExt cx="6003493" cy="3911050"/>
          </a:xfrm>
        </p:grpSpPr>
        <p:grpSp>
          <p:nvGrpSpPr>
            <p:cNvPr name="Group 25" id="25"/>
            <p:cNvGrpSpPr>
              <a:grpSpLocks noChangeAspect="true"/>
            </p:cNvGrpSpPr>
            <p:nvPr/>
          </p:nvGrpSpPr>
          <p:grpSpPr>
            <a:xfrm rot="0">
              <a:off x="3656832" y="834899"/>
              <a:ext cx="2346661" cy="2346661"/>
              <a:chOff x="0" y="0"/>
              <a:chExt cx="34823400" cy="348234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34823400" cy="34823400"/>
              </a:xfrm>
              <a:custGeom>
                <a:avLst/>
                <a:gdLst/>
                <a:ahLst/>
                <a:cxnLst/>
                <a:rect r="r" b="b" t="t" l="l"/>
                <a:pathLst>
                  <a:path h="34823400" w="34823400">
                    <a:moveTo>
                      <a:pt x="34823400" y="34823400"/>
                    </a:moveTo>
                    <a:lnTo>
                      <a:pt x="0" y="34823400"/>
                    </a:lnTo>
                    <a:lnTo>
                      <a:pt x="0" y="0"/>
                    </a:lnTo>
                    <a:lnTo>
                      <a:pt x="34823400" y="0"/>
                    </a:lnTo>
                    <a:lnTo>
                      <a:pt x="34823400" y="34823400"/>
                    </a:lnTo>
                    <a:close/>
                  </a:path>
                </a:pathLst>
              </a:custGeom>
              <a:blipFill>
                <a:blip r:embed="rId30"/>
                <a:stretch>
                  <a:fillRect l="0" t="-493" r="0" b="-493"/>
                </a:stretch>
              </a:blipFill>
            </p:spPr>
          </p:sp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34823400" cy="34823400"/>
              </a:xfrm>
              <a:custGeom>
                <a:avLst/>
                <a:gdLst/>
                <a:ahLst/>
                <a:cxnLst/>
                <a:rect r="r" b="b" t="t" l="l"/>
                <a:pathLst>
                  <a:path h="34823400" w="34823400">
                    <a:moveTo>
                      <a:pt x="34823400" y="34823400"/>
                    </a:moveTo>
                    <a:lnTo>
                      <a:pt x="0" y="34823400"/>
                    </a:lnTo>
                    <a:lnTo>
                      <a:pt x="0" y="0"/>
                    </a:lnTo>
                    <a:lnTo>
                      <a:pt x="34823400" y="0"/>
                    </a:lnTo>
                    <a:lnTo>
                      <a:pt x="34823400" y="34823400"/>
                    </a:lnTo>
                    <a:close/>
                  </a:path>
                </a:pathLst>
              </a:custGeom>
              <a:blipFill>
                <a:blip r:embed="rId31"/>
                <a:stretch>
                  <a:fillRect l="0" t="0" r="0" b="0"/>
                </a:stretch>
              </a:blipFill>
            </p:spPr>
          </p:sp>
        </p:grpSp>
        <p:sp>
          <p:nvSpPr>
            <p:cNvPr name="Freeform 28" id="28"/>
            <p:cNvSpPr/>
            <p:nvPr/>
          </p:nvSpPr>
          <p:spPr>
            <a:xfrm flipH="true" flipV="false" rot="0">
              <a:off x="0" y="0"/>
              <a:ext cx="3656832" cy="3911050"/>
            </a:xfrm>
            <a:custGeom>
              <a:avLst/>
              <a:gdLst/>
              <a:ahLst/>
              <a:cxnLst/>
              <a:rect r="r" b="b" t="t" l="l"/>
              <a:pathLst>
                <a:path h="3911050" w="3656832">
                  <a:moveTo>
                    <a:pt x="3656832" y="0"/>
                  </a:moveTo>
                  <a:lnTo>
                    <a:pt x="0" y="0"/>
                  </a:lnTo>
                  <a:lnTo>
                    <a:pt x="0" y="3911050"/>
                  </a:lnTo>
                  <a:lnTo>
                    <a:pt x="3656832" y="3911050"/>
                  </a:lnTo>
                  <a:lnTo>
                    <a:pt x="3656832" y="0"/>
                  </a:lnTo>
                  <a:close/>
                </a:path>
              </a:pathLst>
            </a:custGeom>
            <a:blipFill>
              <a:blip r:embed="rId3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23538"/>
            <a:ext cx="18507623" cy="10410538"/>
          </a:xfrm>
          <a:custGeom>
            <a:avLst/>
            <a:gdLst/>
            <a:ahLst/>
            <a:cxnLst/>
            <a:rect r="r" b="b" t="t" l="l"/>
            <a:pathLst>
              <a:path h="10410538" w="18507623">
                <a:moveTo>
                  <a:pt x="0" y="0"/>
                </a:moveTo>
                <a:lnTo>
                  <a:pt x="18507623" y="0"/>
                </a:lnTo>
                <a:lnTo>
                  <a:pt x="18507623" y="10410538"/>
                </a:lnTo>
                <a:lnTo>
                  <a:pt x="0" y="10410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DAGbPjma-cw</dc:identifier>
  <dcterms:modified xsi:type="dcterms:W3CDTF">2011-08-01T06:04:30Z</dcterms:modified>
  <cp:revision>1</cp:revision>
  <dc:title>Morning Meeting- Meet Scout</dc:title>
</cp:coreProperties>
</file>